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17" r:id="rId2"/>
    <p:sldId id="411" r:id="rId3"/>
    <p:sldId id="393" r:id="rId4"/>
    <p:sldId id="419" r:id="rId5"/>
    <p:sldId id="418" r:id="rId6"/>
    <p:sldId id="267" r:id="rId7"/>
    <p:sldId id="421" r:id="rId8"/>
    <p:sldId id="422" r:id="rId9"/>
    <p:sldId id="404" r:id="rId10"/>
    <p:sldId id="437" r:id="rId11"/>
    <p:sldId id="374" r:id="rId12"/>
    <p:sldId id="439" r:id="rId13"/>
    <p:sldId id="440" r:id="rId14"/>
    <p:sldId id="426" r:id="rId15"/>
    <p:sldId id="424" r:id="rId16"/>
    <p:sldId id="441" r:id="rId17"/>
    <p:sldId id="409" r:id="rId18"/>
    <p:sldId id="282" r:id="rId19"/>
    <p:sldId id="420" r:id="rId20"/>
    <p:sldId id="428" r:id="rId21"/>
    <p:sldId id="429" r:id="rId22"/>
    <p:sldId id="430" r:id="rId23"/>
    <p:sldId id="431" r:id="rId24"/>
    <p:sldId id="432" r:id="rId25"/>
    <p:sldId id="438" r:id="rId26"/>
    <p:sldId id="423" r:id="rId27"/>
    <p:sldId id="28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11/06/2018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71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48" y="1642682"/>
            <a:ext cx="4760815" cy="3570611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1666959" y="504800"/>
            <a:ext cx="1016054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</a:t>
            </a:r>
            <a:r>
              <a:rPr lang="fr-FR" dirty="0" smtClean="0"/>
              <a:t>paramétriques et contextuels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86414" y="5454410"/>
            <a:ext cx="50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</a:t>
            </a:r>
            <a:r>
              <a:rPr lang="fr-FR" dirty="0" smtClean="0"/>
              <a:t>`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/>
              <a:t>[`</a:t>
            </a:r>
            <a:r>
              <a:rPr lang="fr-FR" dirty="0" smtClean="0"/>
              <a:t>caractère`, paramètre 1, paramètre 2 …]</a:t>
            </a:r>
            <a:endParaRPr lang="en-US" dirty="0"/>
          </a:p>
        </p:txBody>
      </p:sp>
      <p:pic>
        <p:nvPicPr>
          <p:cNvPr id="1026" name="Picture 2" descr="http://www.radiobartas.net/wp-content/uploads/2015/03/bourgeon-de-frene-997c9b9d-2a24-4a78-854f-acf14985ad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5" y="1642682"/>
            <a:ext cx="5394334" cy="366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040071" y="5559228"/>
            <a:ext cx="456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simple du </a:t>
            </a:r>
            <a:r>
              <a:rPr lang="fr-FR" dirty="0" err="1" smtClean="0"/>
              <a:t>plastrochron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espace paramétrique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2338235"/>
            <a:ext cx="1838582" cy="2181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3" y="2500182"/>
            <a:ext cx="1971950" cy="18576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69" y="2662129"/>
            <a:ext cx="1743318" cy="1533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45501" y="5057522"/>
            <a:ext cx="73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Arbres issus de la même règle d’évolution, en faisant simplement varier le </a:t>
            </a:r>
            <a:r>
              <a:rPr lang="fr-FR" dirty="0" err="1" smtClean="0"/>
              <a:t>plastrochron</a:t>
            </a:r>
            <a:r>
              <a:rPr lang="fr-FR" dirty="0" smtClean="0"/>
              <a:t>, et les angles caractéristiques d’embranchement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71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2419519" y="1634591"/>
            <a:ext cx="8606583" cy="50064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14321" y="841572"/>
            <a:ext cx="797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production de L-système paramétrique &amp; contextuelle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19" y="-105197"/>
            <a:ext cx="12217519" cy="7023598"/>
          </a:xfrm>
          <a:prstGeom prst="rect">
            <a:avLst/>
          </a:prstGeom>
        </p:spPr>
      </p:pic>
      <p:pic>
        <p:nvPicPr>
          <p:cNvPr id="2050" name="Picture 2" descr="https://cdn.discordapp.com/attachments/401833754823229440/455716315143864321/notre_re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0087"/>
            <a:ext cx="4199738" cy="25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Présentation des L-systèmes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Etude du langage</a:t>
            </a:r>
            <a:endParaRPr lang="fr-FR" sz="2400" dirty="0" smtClean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Interprétation géométrique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9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47" y="4515207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9413" y="5453652"/>
            <a:ext cx="1529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Growth_Modifier.py</a:t>
            </a:r>
            <a:endParaRPr lang="fr-FR" sz="11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849831" y="1273669"/>
            <a:ext cx="6481073" cy="1264930"/>
            <a:chOff x="848797" y="793629"/>
            <a:chExt cx="9241186" cy="1830802"/>
          </a:xfrm>
        </p:grpSpPr>
        <p:pic>
          <p:nvPicPr>
            <p:cNvPr id="1026" name="Picture 2" descr="RÃ©sultat de recherche d'images pour &quot;.stl file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7" y="89080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2985862" y="797088"/>
              <a:ext cx="1760309" cy="1696324"/>
              <a:chOff x="5572308" y="1062446"/>
              <a:chExt cx="2221088" cy="2245574"/>
            </a:xfrm>
          </p:grpSpPr>
          <p:pic>
            <p:nvPicPr>
              <p:cNvPr id="1028" name="Picture 4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308" y="1062446"/>
                <a:ext cx="2221088" cy="183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6021453" y="2900588"/>
                <a:ext cx="1345438" cy="407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Module </a:t>
                </a:r>
                <a:r>
                  <a:rPr lang="fr-FR" sz="1400" dirty="0" err="1" smtClean="0"/>
                  <a:t>stl</a:t>
                </a:r>
                <a:endParaRPr lang="fr-FR" sz="1400" dirty="0"/>
              </a:p>
            </p:txBody>
          </p:sp>
        </p:grpSp>
        <p:pic>
          <p:nvPicPr>
            <p:cNvPr id="1030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878" y="827715"/>
              <a:ext cx="1294961" cy="129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/>
            <p:cNvSpPr txBox="1"/>
            <p:nvPr/>
          </p:nvSpPr>
          <p:spPr>
            <a:xfrm>
              <a:off x="5416668" y="2223515"/>
              <a:ext cx="2242707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Physical_object.py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050700" y="2223515"/>
              <a:ext cx="2039283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Physical_Volume</a:t>
              </a:r>
              <a:endParaRPr lang="fr-FR" sz="1200" dirty="0"/>
            </a:p>
          </p:txBody>
        </p:sp>
        <p:pic>
          <p:nvPicPr>
            <p:cNvPr id="1034" name="Picture 10" descr="Image associÃ©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04" y="793629"/>
              <a:ext cx="1297765" cy="1366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ZoneTexte 16"/>
          <p:cNvSpPr txBox="1"/>
          <p:nvPr/>
        </p:nvSpPr>
        <p:spPr>
          <a:xfrm>
            <a:off x="5525665" y="5472358"/>
            <a:ext cx="211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/>
              <a:t>Growth_modifier_Volume</a:t>
            </a:r>
            <a:endParaRPr lang="fr-FR" sz="1100" dirty="0"/>
          </a:p>
        </p:txBody>
      </p:sp>
      <p:pic>
        <p:nvPicPr>
          <p:cNvPr id="18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8" y="4489080"/>
            <a:ext cx="914294" cy="9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keyboard entry logo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62" y="4209967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538195" y="543826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Entrée Utilisateur</a:t>
            </a:r>
            <a:endParaRPr lang="fr-FR" sz="1200" dirty="0"/>
          </a:p>
        </p:txBody>
      </p:sp>
      <p:pic>
        <p:nvPicPr>
          <p:cNvPr id="2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27" y="2986852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331393" y="3899170"/>
            <a:ext cx="18405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Growth_environment.py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9745539" y="391963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Environment</a:t>
            </a:r>
            <a:endParaRPr lang="fr-FR" sz="1200" dirty="0"/>
          </a:p>
        </p:txBody>
      </p:sp>
      <p:pic>
        <p:nvPicPr>
          <p:cNvPr id="25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27" y="2975297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>
            <a:stCxn id="1026" idx="3"/>
            <a:endCxn id="1028" idx="1"/>
          </p:cNvCxnSpPr>
          <p:nvPr/>
        </p:nvCxnSpPr>
        <p:spPr>
          <a:xfrm flipV="1">
            <a:off x="1704886" y="1755744"/>
            <a:ext cx="643722" cy="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028" idx="3"/>
            <a:endCxn id="1030" idx="1"/>
          </p:cNvCxnSpPr>
          <p:nvPr/>
        </p:nvCxnSpPr>
        <p:spPr>
          <a:xfrm flipV="1">
            <a:off x="3583156" y="1744575"/>
            <a:ext cx="743900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30" idx="3"/>
            <a:endCxn id="1034" idx="1"/>
          </p:cNvCxnSpPr>
          <p:nvPr/>
        </p:nvCxnSpPr>
        <p:spPr>
          <a:xfrm>
            <a:off x="5235244" y="1744575"/>
            <a:ext cx="931686" cy="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36" idx="3"/>
            <a:endCxn id="12" idx="1"/>
          </p:cNvCxnSpPr>
          <p:nvPr/>
        </p:nvCxnSpPr>
        <p:spPr>
          <a:xfrm flipV="1">
            <a:off x="4016562" y="4971366"/>
            <a:ext cx="261485" cy="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3"/>
            <a:endCxn id="18" idx="1"/>
          </p:cNvCxnSpPr>
          <p:nvPr/>
        </p:nvCxnSpPr>
        <p:spPr>
          <a:xfrm flipV="1">
            <a:off x="5190365" y="4970544"/>
            <a:ext cx="903443" cy="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034" idx="3"/>
            <a:endCxn id="22" idx="1"/>
          </p:cNvCxnSpPr>
          <p:nvPr/>
        </p:nvCxnSpPr>
        <p:spPr>
          <a:xfrm>
            <a:off x="7077085" y="1745840"/>
            <a:ext cx="562942" cy="16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  <a:endCxn id="22" idx="1"/>
          </p:cNvCxnSpPr>
          <p:nvPr/>
        </p:nvCxnSpPr>
        <p:spPr>
          <a:xfrm flipV="1">
            <a:off x="7008102" y="3443011"/>
            <a:ext cx="631925" cy="15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2" idx="3"/>
            <a:endCxn id="25" idx="1"/>
          </p:cNvCxnSpPr>
          <p:nvPr/>
        </p:nvCxnSpPr>
        <p:spPr>
          <a:xfrm>
            <a:off x="8552345" y="3443011"/>
            <a:ext cx="1320082" cy="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61090" y="412694"/>
            <a:ext cx="27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Finir explication interprétation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59" y="2213326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7588814" y="1512603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83" y="3852913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5393041" y="2639511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5393041" y="4176967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64581" y="2152481"/>
            <a:ext cx="40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basipètes et acropètes (transport de sève, sève brute et </a:t>
            </a:r>
            <a:r>
              <a:rPr lang="fr-FR" dirty="0" err="1" smtClean="0"/>
              <a:t>rafinée</a:t>
            </a:r>
            <a:r>
              <a:rPr lang="fr-FR" dirty="0" smtClean="0"/>
              <a:t>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49" y="3851809"/>
            <a:ext cx="4879964" cy="26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83660" y="1945525"/>
            <a:ext cx="14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Croissance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425431"/>
            <a:ext cx="25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internes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6" y="4959642"/>
            <a:ext cx="29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externes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697" y="2061329"/>
            <a:ext cx="10598303" cy="1468800"/>
          </a:xfrm>
        </p:spPr>
        <p:txBody>
          <a:bodyPr/>
          <a:lstStyle/>
          <a:p>
            <a:r>
              <a:rPr lang="fr-FR" dirty="0" smtClean="0"/>
              <a:t>Etude du langage </a:t>
            </a:r>
            <a:r>
              <a:rPr lang="fr-FR" dirty="0" smtClean="0"/>
              <a:t>décrit par le </a:t>
            </a:r>
            <a:r>
              <a:rPr lang="fr-FR" dirty="0" smtClean="0"/>
              <a:t>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23408</TotalTime>
  <Words>452</Words>
  <Application>Microsoft Office PowerPoint</Application>
  <PresentationFormat>Grand écran</PresentationFormat>
  <Paragraphs>163</Paragraphs>
  <Slides>28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Analogie </vt:lpstr>
      <vt:lpstr>Présentation PowerPoint</vt:lpstr>
      <vt:lpstr>Exemple d’arbre en 2D obtenu</vt:lpstr>
      <vt:lpstr>Analogie</vt:lpstr>
      <vt:lpstr>Présentation PowerPoint</vt:lpstr>
      <vt:lpstr>Etude du langage décrit par le L-système</vt:lpstr>
      <vt:lpstr>Exemple d’arbre en 2D obtenu</vt:lpstr>
      <vt:lpstr>Intérêt des L-systèmes stochastique</vt:lpstr>
      <vt:lpstr>Présentation PowerPoint</vt:lpstr>
      <vt:lpstr>Création d’un espace paramétrique</vt:lpstr>
      <vt:lpstr>Présentation PowerPoint</vt:lpstr>
      <vt:lpstr>Présentation PowerPoint</vt:lpstr>
      <vt:lpstr>Présentation PowerPoint</vt:lpstr>
      <vt:lpstr>Interprétation géométrique</vt:lpstr>
      <vt:lpstr>Influence de l'environnement</vt:lpstr>
      <vt:lpstr>Présentation PowerPoint</vt:lpstr>
      <vt:lpstr>Modification  de la  croissance</vt:lpstr>
      <vt:lpstr>Action du vent</vt:lpstr>
      <vt:lpstr>Obstacles Physiques</vt:lpstr>
      <vt:lpstr>Présentation PowerPoint</vt:lpstr>
      <vt:lpstr>Présentation PowerPoint</vt:lpstr>
      <vt:lpstr>Présentation PowerPoint</vt:lpstr>
      <vt:lpstr>synthèse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128</cp:revision>
  <dcterms:created xsi:type="dcterms:W3CDTF">2018-01-14T10:57:57Z</dcterms:created>
  <dcterms:modified xsi:type="dcterms:W3CDTF">2018-06-11T14:38:34Z</dcterms:modified>
</cp:coreProperties>
</file>